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</p:sldIdLst>
  <p:sldSz cx="18288000" cy="10287000"/>
  <p:notesSz cx="6858000" cy="9144000"/>
  <p:embeddedFontLst>
    <p:embeddedFont>
      <p:font typeface="210 클레이토이" panose="02020603020101020101" pitchFamily="18" charset="-127"/>
      <p:regular r:id="rId4"/>
    </p:embeddedFont>
    <p:embeddedFont>
      <p:font typeface="Sniglet" pitchFamily="8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 autoAdjust="0"/>
    <p:restoredTop sz="94641" autoAdjust="0"/>
  </p:normalViewPr>
  <p:slideViewPr>
    <p:cSldViewPr>
      <p:cViewPr varScale="1">
        <p:scale>
          <a:sx n="136" d="100"/>
          <a:sy n="136" d="100"/>
        </p:scale>
        <p:origin x="25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4A118-BFE4-09B5-D133-075C62AD67C0}"/>
              </a:ext>
            </a:extLst>
          </p:cNvPr>
          <p:cNvSpPr txBox="1"/>
          <p:nvPr/>
        </p:nvSpPr>
        <p:spPr>
          <a:xfrm>
            <a:off x="2438400" y="1562100"/>
            <a:ext cx="349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TEMPLATE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F2F33-6CE6-6D1D-A23D-510C47B6F079}"/>
              </a:ext>
            </a:extLst>
          </p:cNvPr>
          <p:cNvSpPr txBox="1"/>
          <p:nvPr/>
        </p:nvSpPr>
        <p:spPr>
          <a:xfrm>
            <a:off x="2590800" y="2247900"/>
            <a:ext cx="16306800" cy="6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Go to your team or personal fundraising page to download the QR code that will send donors to that page.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on the “Share” button and then click the down arrow icon to download the “QR” code.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On the next slide replace the QR code with the one you downloaded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Now print your Scan &amp; Donate file!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Tak it with you to the event and display it so donors can scan the QR code with their phone and make a donation to you and/or your team!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qr code on a screen&#10;&#10;Description automatically generated">
            <a:extLst>
              <a:ext uri="{FF2B5EF4-FFF2-40B4-BE49-F238E27FC236}">
                <a16:creationId xmlns:a16="http://schemas.microsoft.com/office/drawing/2014/main" id="{8F70EA7B-86C8-FA72-6830-2A695B1F2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14700"/>
            <a:ext cx="3153176" cy="245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B15B8B9B-8C88-2776-2E39-03AC6D7B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29100"/>
            <a:ext cx="2665562" cy="6858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61ACD417-A7F1-65FA-2770-B195251A3C57}"/>
              </a:ext>
            </a:extLst>
          </p:cNvPr>
          <p:cNvSpPr/>
          <p:nvPr/>
        </p:nvSpPr>
        <p:spPr>
          <a:xfrm>
            <a:off x="5846244" y="4434840"/>
            <a:ext cx="762000" cy="274319"/>
          </a:xfrm>
          <a:prstGeom prst="rightArrow">
            <a:avLst/>
          </a:prstGeom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4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41042">
            <a:off x="14063219" y="-6214662"/>
            <a:ext cx="8278669" cy="8526719"/>
          </a:xfrm>
          <a:custGeom>
            <a:avLst/>
            <a:gdLst/>
            <a:ahLst/>
            <a:cxnLst/>
            <a:rect l="l" t="t" r="r" b="b"/>
            <a:pathLst>
              <a:path w="8278669" h="8526719">
                <a:moveTo>
                  <a:pt x="0" y="0"/>
                </a:moveTo>
                <a:lnTo>
                  <a:pt x="8278669" y="0"/>
                </a:lnTo>
                <a:lnTo>
                  <a:pt x="8278669" y="8526719"/>
                </a:lnTo>
                <a:lnTo>
                  <a:pt x="0" y="8526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141042">
            <a:off x="-1541591" y="8119472"/>
            <a:ext cx="7017788" cy="7228059"/>
          </a:xfrm>
          <a:custGeom>
            <a:avLst/>
            <a:gdLst/>
            <a:ahLst/>
            <a:cxnLst/>
            <a:rect l="l" t="t" r="r" b="b"/>
            <a:pathLst>
              <a:path w="7017788" h="7228059">
                <a:moveTo>
                  <a:pt x="0" y="0"/>
                </a:moveTo>
                <a:lnTo>
                  <a:pt x="7017789" y="0"/>
                </a:lnTo>
                <a:lnTo>
                  <a:pt x="7017789" y="7228059"/>
                </a:lnTo>
                <a:lnTo>
                  <a:pt x="0" y="722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422808">
            <a:off x="10384430" y="1380434"/>
            <a:ext cx="809326" cy="731337"/>
          </a:xfrm>
          <a:custGeom>
            <a:avLst/>
            <a:gdLst/>
            <a:ahLst/>
            <a:cxnLst/>
            <a:rect l="l" t="t" r="r" b="b"/>
            <a:pathLst>
              <a:path w="809326" h="731337">
                <a:moveTo>
                  <a:pt x="0" y="0"/>
                </a:moveTo>
                <a:lnTo>
                  <a:pt x="809327" y="0"/>
                </a:lnTo>
                <a:lnTo>
                  <a:pt x="809327" y="731337"/>
                </a:lnTo>
                <a:lnTo>
                  <a:pt x="0" y="731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8315278">
            <a:off x="13789386" y="7739796"/>
            <a:ext cx="860590" cy="777661"/>
          </a:xfrm>
          <a:custGeom>
            <a:avLst/>
            <a:gdLst/>
            <a:ahLst/>
            <a:cxnLst/>
            <a:rect l="l" t="t" r="r" b="b"/>
            <a:pathLst>
              <a:path w="860590" h="777661">
                <a:moveTo>
                  <a:pt x="0" y="0"/>
                </a:moveTo>
                <a:lnTo>
                  <a:pt x="860590" y="0"/>
                </a:lnTo>
                <a:lnTo>
                  <a:pt x="860590" y="777661"/>
                </a:lnTo>
                <a:lnTo>
                  <a:pt x="0" y="77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149582">
            <a:off x="8884365" y="8668588"/>
            <a:ext cx="1305247" cy="607533"/>
          </a:xfrm>
          <a:custGeom>
            <a:avLst/>
            <a:gdLst/>
            <a:ahLst/>
            <a:cxnLst/>
            <a:rect l="l" t="t" r="r" b="b"/>
            <a:pathLst>
              <a:path w="1305247" h="607533">
                <a:moveTo>
                  <a:pt x="0" y="0"/>
                </a:moveTo>
                <a:lnTo>
                  <a:pt x="1305247" y="0"/>
                </a:lnTo>
                <a:lnTo>
                  <a:pt x="1305247" y="607533"/>
                </a:lnTo>
                <a:lnTo>
                  <a:pt x="0" y="6075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19601" y="490481"/>
            <a:ext cx="4111358" cy="2831664"/>
          </a:xfrm>
          <a:custGeom>
            <a:avLst/>
            <a:gdLst/>
            <a:ahLst/>
            <a:cxnLst/>
            <a:rect l="l" t="t" r="r" b="b"/>
            <a:pathLst>
              <a:path w="4111358" h="2831664">
                <a:moveTo>
                  <a:pt x="0" y="0"/>
                </a:moveTo>
                <a:lnTo>
                  <a:pt x="4111358" y="0"/>
                </a:lnTo>
                <a:lnTo>
                  <a:pt x="4111358" y="2831663"/>
                </a:lnTo>
                <a:lnTo>
                  <a:pt x="0" y="2831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19325" y="3388071"/>
            <a:ext cx="9612902" cy="386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3"/>
              </a:lnSpc>
            </a:pPr>
            <a:r>
              <a:rPr lang="en-US" sz="15735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SCAN &amp;</a:t>
            </a:r>
          </a:p>
          <a:p>
            <a:pPr algn="l">
              <a:lnSpc>
                <a:spcPts val="14633"/>
              </a:lnSpc>
            </a:pPr>
            <a:r>
              <a:rPr lang="en-US" sz="15735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DONATE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48671" y="3397358"/>
            <a:ext cx="2428280" cy="109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LET’S FIGHT HUNGER TOGETHER</a:t>
            </a: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455EE75-B7B8-46E2-B626-3B821A2CE4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092" y="2945224"/>
            <a:ext cx="4111357" cy="4111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113</Words>
  <Application>Microsoft Macintosh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Sniglet</vt:lpstr>
      <vt:lpstr>Arial</vt:lpstr>
      <vt:lpstr>Calibri</vt:lpstr>
      <vt:lpstr>210 클레이토이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 &amp; DONATE</dc:title>
  <cp:lastModifiedBy>Chris Nakea</cp:lastModifiedBy>
  <cp:revision>2</cp:revision>
  <dcterms:created xsi:type="dcterms:W3CDTF">2006-08-16T00:00:00Z</dcterms:created>
  <dcterms:modified xsi:type="dcterms:W3CDTF">2024-11-08T07:40:14Z</dcterms:modified>
  <dc:identifier>DAGV33aScGk</dc:identifier>
</cp:coreProperties>
</file>